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863" y="747713"/>
            <a:ext cx="372427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1763" y="757238"/>
            <a:ext cx="380047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1763" y="738188"/>
            <a:ext cx="38004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62000"/>
            <a:ext cx="37623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2018-12-11T14:43:17Z</dcterms:modified>
</cp:coreProperties>
</file>